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0" r:id="rId4"/>
    <p:sldId id="261" r:id="rId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0DEBD04-676A-4AD8-9017-AE507B7A6B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3E76BB3A-DCAF-415C-A9BB-E9652FBF96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1FF9712-9A81-44D1-B43D-7EA86EAF42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70CC0-46C7-4BAF-89D4-73C10FD5BF7E}" type="datetimeFigureOut">
              <a:rPr lang="zh-CN" altLang="en-US" smtClean="0"/>
              <a:t>2021/4/22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450354A-CC2A-4761-AAB9-D2E4F1BFBE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41C3F18-EB01-43EB-954A-69E682370C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55D38-05D1-4403-90D8-535ABD5A916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7433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8010AD3-B13A-45AB-8707-F48E6F57A9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33E28A6A-F36B-4589-A826-357F6A417D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6B61FBE-561D-4F01-946A-0BF90C1E0A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70CC0-46C7-4BAF-89D4-73C10FD5BF7E}" type="datetimeFigureOut">
              <a:rPr lang="zh-CN" altLang="en-US" smtClean="0"/>
              <a:t>2021/4/22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139C3CB-BCB1-4490-BEF5-BC77CB840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65B29FF-17B9-4258-8B2F-F09C781F49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55D38-05D1-4403-90D8-535ABD5A916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09347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19A8FAFC-51AC-43DE-B8D6-A0A5991F88D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075EFA89-EB33-40E9-8E11-5C6D9A8D6E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1801B1A-5D76-4349-BCC8-F0E7C0CA6A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70CC0-46C7-4BAF-89D4-73C10FD5BF7E}" type="datetimeFigureOut">
              <a:rPr lang="zh-CN" altLang="en-US" smtClean="0"/>
              <a:t>2021/4/22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6B52708-B0B8-4A9A-8A67-66028A99ED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4934EB1-A282-4D10-93EB-DDF3E83861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55D38-05D1-4403-90D8-535ABD5A916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43531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A3C63E0-A765-4EC5-BDD7-FE1B70D961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24994C8-FFEB-42B6-BBDD-3F2A7AFB9D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F6676B7-4A48-4AD1-B23A-9AE25C844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70CC0-46C7-4BAF-89D4-73C10FD5BF7E}" type="datetimeFigureOut">
              <a:rPr lang="zh-CN" altLang="en-US" smtClean="0"/>
              <a:t>2021/4/22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5DA1DCD-604A-43FD-8C09-AE6978F5A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FCBFBC9-9EC4-4EAB-8043-860D2506A0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55D38-05D1-4403-90D8-535ABD5A916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5852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4F89D76-323A-4A6D-8874-3A79950E3A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CD775CB-6D77-4543-8665-BE351317E4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74F9274-1FAC-4C4E-B8B4-D248A328E1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70CC0-46C7-4BAF-89D4-73C10FD5BF7E}" type="datetimeFigureOut">
              <a:rPr lang="zh-CN" altLang="en-US" smtClean="0"/>
              <a:t>2021/4/22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0CC8F22-B1D3-425F-BF70-D16FF26AFF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AEBDD55-A0DA-4A4E-9263-AD6B07F6BF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55D38-05D1-4403-90D8-535ABD5A916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62996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2908ED8-A67A-41E5-9A41-59C3E0A132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79BED83-518B-40C0-AFC2-38E1BD03FC0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CCBBD10E-A82F-4C81-AC6C-2603CBC73C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595F831-1CBB-469B-BA30-487AB95318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70CC0-46C7-4BAF-89D4-73C10FD5BF7E}" type="datetimeFigureOut">
              <a:rPr lang="zh-CN" altLang="en-US" smtClean="0"/>
              <a:t>2021/4/22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A363DDD8-17FF-41CC-ACE4-A326F7B0B3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3DD165E9-2F48-46D9-8E0C-E886D17C39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55D38-05D1-4403-90D8-535ABD5A916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2912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CE6852C-9834-4A8B-BE2C-56C6EDD021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640C8E7-5B63-42A3-9A32-C74339ACD9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F9B0A107-B6C4-4189-B692-8E59F9C610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6B63B543-7557-4492-91C2-C9FD8EEF693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470DF5A1-4F3A-47F7-A2F3-CDD11127A76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D1848E50-B4B7-429B-BD5F-312850E9E4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70CC0-46C7-4BAF-89D4-73C10FD5BF7E}" type="datetimeFigureOut">
              <a:rPr lang="zh-CN" altLang="en-US" smtClean="0"/>
              <a:t>2021/4/22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F6F1843E-2A7D-4AD0-B7B9-D436041511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B00F63C3-A813-4348-8AE4-7F6704EEF9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55D38-05D1-4403-90D8-535ABD5A916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40765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0F6BA9A-76D7-477C-828B-923E7C494B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D7021029-93DB-4AF8-A536-0B8434EEA8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70CC0-46C7-4BAF-89D4-73C10FD5BF7E}" type="datetimeFigureOut">
              <a:rPr lang="zh-CN" altLang="en-US" smtClean="0"/>
              <a:t>2021/4/22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55C2E245-614F-448C-BD6D-A8190BB99A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F7967365-8BE0-4083-83A5-8610F2386C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55D38-05D1-4403-90D8-535ABD5A916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3987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0D94FFA0-4622-4247-AFCC-A786A4DBC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70CC0-46C7-4BAF-89D4-73C10FD5BF7E}" type="datetimeFigureOut">
              <a:rPr lang="zh-CN" altLang="en-US" smtClean="0"/>
              <a:t>2021/4/22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E0000BCF-3CA6-4A04-8978-0D0AD21E33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615C5260-FA0A-47AB-BFA3-0B9C34D555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55D38-05D1-4403-90D8-535ABD5A916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10387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0FDA385-CA48-4EFD-AFE8-200230C68A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FA6143C-7E23-44A7-8B4C-36B438723B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AB7E425C-6894-49EC-B644-07BF901A66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1245C40E-D4B8-46A0-A891-88744AA8DC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70CC0-46C7-4BAF-89D4-73C10FD5BF7E}" type="datetimeFigureOut">
              <a:rPr lang="zh-CN" altLang="en-US" smtClean="0"/>
              <a:t>2021/4/22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31680FA-F947-46AD-91F5-101D8FE30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1F0B743D-99DE-4741-8FC4-CDC871654E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55D38-05D1-4403-90D8-535ABD5A916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4117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ABEF07F-FCD9-4AB7-AD0C-FE97895A07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117B8AF0-4E33-4595-9103-CF36894C534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6B1CEA22-5216-40D6-AC5E-AAD23C60B9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C81857A-B5A2-42F6-B025-C61116746F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70CC0-46C7-4BAF-89D4-73C10FD5BF7E}" type="datetimeFigureOut">
              <a:rPr lang="zh-CN" altLang="en-US" smtClean="0"/>
              <a:t>2021/4/22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4588C12-9A51-4284-850A-B30542F4A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3F063283-58BD-4645-AE19-82763B628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55D38-05D1-4403-90D8-535ABD5A916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6426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C9258D5E-BBB4-4921-B07A-F67F634A07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05BFEB7E-A81C-4C6B-BB0D-3C494A2FD4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ECD3F1C-21D5-4B76-B0DC-9FA6ED7E144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70CC0-46C7-4BAF-89D4-73C10FD5BF7E}" type="datetimeFigureOut">
              <a:rPr lang="zh-CN" altLang="en-US" smtClean="0"/>
              <a:t>2021/4/22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8365735-11F5-4939-8609-D12D68226D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652E64A-F5A1-4A82-A890-F4CAA696BF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55D38-05D1-4403-90D8-535ABD5A916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7023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B78A7A53-50AB-4836-86D8-27CABA34F9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3784" y="356090"/>
            <a:ext cx="8384431" cy="614581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48D89178-D9BB-4CC8-81A2-2B83FE75BABF}"/>
              </a:ext>
            </a:extLst>
          </p:cNvPr>
          <p:cNvSpPr txBox="1"/>
          <p:nvPr/>
        </p:nvSpPr>
        <p:spPr>
          <a:xfrm>
            <a:off x="2117959" y="3152000"/>
            <a:ext cx="174382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根目录下的一级文件夹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D66F4364-4455-4A29-B908-29BD816B6D93}"/>
              </a:ext>
            </a:extLst>
          </p:cNvPr>
          <p:cNvSpPr txBox="1"/>
          <p:nvPr/>
        </p:nvSpPr>
        <p:spPr>
          <a:xfrm>
            <a:off x="4790138" y="3152000"/>
            <a:ext cx="174382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根目录下的二级文件夹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24134D1B-BC1B-4D2A-8A09-D7CE22810D6C}"/>
              </a:ext>
            </a:extLst>
          </p:cNvPr>
          <p:cNvSpPr txBox="1"/>
          <p:nvPr/>
        </p:nvSpPr>
        <p:spPr>
          <a:xfrm>
            <a:off x="7675381" y="3152000"/>
            <a:ext cx="174382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根目录下的三级文件夹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84B59B84-54F5-4354-B070-C4AA065B2B8E}"/>
              </a:ext>
            </a:extLst>
          </p:cNvPr>
          <p:cNvSpPr txBox="1"/>
          <p:nvPr/>
        </p:nvSpPr>
        <p:spPr>
          <a:xfrm>
            <a:off x="3332981" y="4272956"/>
            <a:ext cx="224985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鼠标左键点击</a:t>
            </a:r>
            <a:r>
              <a:rPr lang="en-US" altLang="zh-CN" sz="1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sz="1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r>
              <a:rPr lang="en-US" altLang="zh-CN" sz="1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1】</a:t>
            </a:r>
            <a:r>
              <a:rPr lang="zh-CN" altLang="en-US" sz="1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选项</a:t>
            </a:r>
            <a:endParaRPr lang="en-US" altLang="zh-CN" sz="12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显示片区文件夹中的所有文件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3CFC334A-DA8B-4ED4-9896-A2B32443F7F9}"/>
              </a:ext>
            </a:extLst>
          </p:cNvPr>
          <p:cNvSpPr txBox="1"/>
          <p:nvPr/>
        </p:nvSpPr>
        <p:spPr>
          <a:xfrm>
            <a:off x="3332981" y="4826600"/>
            <a:ext cx="224985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鼠标左键点击</a:t>
            </a:r>
            <a:r>
              <a:rPr lang="en-US" altLang="zh-CN" sz="1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sz="1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r>
              <a:rPr lang="en-US" altLang="zh-CN" sz="1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2】</a:t>
            </a:r>
            <a:r>
              <a:rPr lang="zh-CN" altLang="en-US" sz="1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选项</a:t>
            </a:r>
            <a:endParaRPr lang="en-US" altLang="zh-CN" sz="12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显示客户文件夹中的所有文件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D6D06AF9-FACD-494F-8375-F112C99394EB}"/>
              </a:ext>
            </a:extLst>
          </p:cNvPr>
          <p:cNvSpPr txBox="1"/>
          <p:nvPr/>
        </p:nvSpPr>
        <p:spPr>
          <a:xfrm>
            <a:off x="3329177" y="5380244"/>
            <a:ext cx="224985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显示搜索框筛选后的所有文件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99C404CC-7DCE-44FD-A8FA-65F0620D4E61}"/>
              </a:ext>
            </a:extLst>
          </p:cNvPr>
          <p:cNvSpPr txBox="1"/>
          <p:nvPr/>
        </p:nvSpPr>
        <p:spPr>
          <a:xfrm>
            <a:off x="7012033" y="4364935"/>
            <a:ext cx="224985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鼠标左键点击</a:t>
            </a:r>
            <a:r>
              <a:rPr lang="en-US" altLang="zh-CN" sz="1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sz="1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r>
              <a:rPr lang="en-US" altLang="zh-CN" sz="1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3】</a:t>
            </a:r>
            <a:r>
              <a:rPr lang="zh-CN" altLang="en-US" sz="1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选项</a:t>
            </a:r>
            <a:endParaRPr lang="en-US" altLang="zh-CN" sz="12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显示协议、合同或资料类别文件夹中的所有文件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91B40423-31BE-422D-B5E9-E22F54893A53}"/>
              </a:ext>
            </a:extLst>
          </p:cNvPr>
          <p:cNvSpPr txBox="1"/>
          <p:nvPr/>
        </p:nvSpPr>
        <p:spPr>
          <a:xfrm>
            <a:off x="421435" y="1705449"/>
            <a:ext cx="1107996" cy="317009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6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界面介绍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5DDB12E3-249B-4609-B4EB-361AE34BFAB9}"/>
              </a:ext>
            </a:extLst>
          </p:cNvPr>
          <p:cNvSpPr txBox="1"/>
          <p:nvPr/>
        </p:nvSpPr>
        <p:spPr>
          <a:xfrm>
            <a:off x="2117959" y="356090"/>
            <a:ext cx="78498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将根目录切换为目录</a:t>
            </a:r>
            <a:r>
              <a:rPr lang="en-US" altLang="zh-CN" sz="1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12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9252C258-7664-4B8C-A62B-C555421309A1}"/>
              </a:ext>
            </a:extLst>
          </p:cNvPr>
          <p:cNvSpPr txBox="1"/>
          <p:nvPr/>
        </p:nvSpPr>
        <p:spPr>
          <a:xfrm>
            <a:off x="5340243" y="540755"/>
            <a:ext cx="382151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在根目录下检索关键字，获取关联文件</a:t>
            </a:r>
          </a:p>
        </p:txBody>
      </p:sp>
    </p:spTree>
    <p:extLst>
      <p:ext uri="{BB962C8B-B14F-4D97-AF65-F5344CB8AC3E}">
        <p14:creationId xmlns:p14="http://schemas.microsoft.com/office/powerpoint/2010/main" val="32304027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CC450C3A-29B2-48B0-8D8A-21C2328AB8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2272" y="464062"/>
            <a:ext cx="8384400" cy="614374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48D89178-D9BB-4CC8-81A2-2B83FE75BABF}"/>
              </a:ext>
            </a:extLst>
          </p:cNvPr>
          <p:cNvSpPr txBox="1"/>
          <p:nvPr/>
        </p:nvSpPr>
        <p:spPr>
          <a:xfrm>
            <a:off x="2117959" y="3152000"/>
            <a:ext cx="174382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根目录下的一级文件夹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D66F4364-4455-4A29-B908-29BD816B6D93}"/>
              </a:ext>
            </a:extLst>
          </p:cNvPr>
          <p:cNvSpPr txBox="1"/>
          <p:nvPr/>
        </p:nvSpPr>
        <p:spPr>
          <a:xfrm>
            <a:off x="4790138" y="3152000"/>
            <a:ext cx="174382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根目录下的二级文件夹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24134D1B-BC1B-4D2A-8A09-D7CE22810D6C}"/>
              </a:ext>
            </a:extLst>
          </p:cNvPr>
          <p:cNvSpPr txBox="1"/>
          <p:nvPr/>
        </p:nvSpPr>
        <p:spPr>
          <a:xfrm>
            <a:off x="7675381" y="3152000"/>
            <a:ext cx="174382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根目录下的三级文件夹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84B59B84-54F5-4354-B070-C4AA065B2B8E}"/>
              </a:ext>
            </a:extLst>
          </p:cNvPr>
          <p:cNvSpPr txBox="1"/>
          <p:nvPr/>
        </p:nvSpPr>
        <p:spPr>
          <a:xfrm>
            <a:off x="3332981" y="4272956"/>
            <a:ext cx="224985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鼠标左键点击</a:t>
            </a:r>
            <a:r>
              <a:rPr lang="en-US" altLang="zh-CN" sz="1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sz="1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r>
              <a:rPr lang="en-US" altLang="zh-CN" sz="1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1】</a:t>
            </a:r>
            <a:r>
              <a:rPr lang="zh-CN" altLang="en-US" sz="1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选项</a:t>
            </a:r>
            <a:endParaRPr lang="en-US" altLang="zh-CN" sz="12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显示片区文件夹中的所有文件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3CFC334A-DA8B-4ED4-9896-A2B32443F7F9}"/>
              </a:ext>
            </a:extLst>
          </p:cNvPr>
          <p:cNvSpPr txBox="1"/>
          <p:nvPr/>
        </p:nvSpPr>
        <p:spPr>
          <a:xfrm>
            <a:off x="3332981" y="4826600"/>
            <a:ext cx="224985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鼠标左键点击</a:t>
            </a:r>
            <a:r>
              <a:rPr lang="en-US" altLang="zh-CN" sz="1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sz="1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r>
              <a:rPr lang="en-US" altLang="zh-CN" sz="1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2】</a:t>
            </a:r>
            <a:r>
              <a:rPr lang="zh-CN" altLang="en-US" sz="1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选项</a:t>
            </a:r>
            <a:endParaRPr lang="en-US" altLang="zh-CN" sz="12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显示客户文件夹中的所有文件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D6D06AF9-FACD-494F-8375-F112C99394EB}"/>
              </a:ext>
            </a:extLst>
          </p:cNvPr>
          <p:cNvSpPr txBox="1"/>
          <p:nvPr/>
        </p:nvSpPr>
        <p:spPr>
          <a:xfrm>
            <a:off x="3329177" y="5380244"/>
            <a:ext cx="224985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显示搜索框筛选后的所有文件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99C404CC-7DCE-44FD-A8FA-65F0620D4E61}"/>
              </a:ext>
            </a:extLst>
          </p:cNvPr>
          <p:cNvSpPr txBox="1"/>
          <p:nvPr/>
        </p:nvSpPr>
        <p:spPr>
          <a:xfrm>
            <a:off x="7012033" y="4364935"/>
            <a:ext cx="224985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鼠标左键点击</a:t>
            </a:r>
            <a:r>
              <a:rPr lang="en-US" altLang="zh-CN" sz="1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sz="1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r>
              <a:rPr lang="en-US" altLang="zh-CN" sz="1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3】</a:t>
            </a:r>
            <a:r>
              <a:rPr lang="zh-CN" altLang="en-US" sz="1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选项</a:t>
            </a:r>
            <a:endParaRPr lang="en-US" altLang="zh-CN" sz="12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显示协议、合同或资料类别文件夹中的所有文件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91B40423-31BE-422D-B5E9-E22F54893A53}"/>
              </a:ext>
            </a:extLst>
          </p:cNvPr>
          <p:cNvSpPr txBox="1"/>
          <p:nvPr/>
        </p:nvSpPr>
        <p:spPr>
          <a:xfrm>
            <a:off x="421435" y="1705449"/>
            <a:ext cx="1107996" cy="317009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6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界面介绍</a:t>
            </a: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2CE66636-558A-4F78-B36D-34E3B8BDDCCA}"/>
              </a:ext>
            </a:extLst>
          </p:cNvPr>
          <p:cNvSpPr txBox="1"/>
          <p:nvPr/>
        </p:nvSpPr>
        <p:spPr>
          <a:xfrm>
            <a:off x="2884806" y="356090"/>
            <a:ext cx="78498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将根目录切换为目录</a:t>
            </a:r>
            <a:r>
              <a:rPr lang="en-US" altLang="zh-CN" sz="1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12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09684C1E-E19B-4F59-9C61-6D3CE6A86A14}"/>
              </a:ext>
            </a:extLst>
          </p:cNvPr>
          <p:cNvSpPr txBox="1"/>
          <p:nvPr/>
        </p:nvSpPr>
        <p:spPr>
          <a:xfrm>
            <a:off x="5340243" y="540755"/>
            <a:ext cx="382151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在根目录下检索关键字，获取关联文件</a:t>
            </a:r>
          </a:p>
        </p:txBody>
      </p:sp>
    </p:spTree>
    <p:extLst>
      <p:ext uri="{BB962C8B-B14F-4D97-AF65-F5344CB8AC3E}">
        <p14:creationId xmlns:p14="http://schemas.microsoft.com/office/powerpoint/2010/main" val="21437380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B78A7A53-50AB-4836-86D8-27CABA34F9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3784" y="356090"/>
            <a:ext cx="8384431" cy="614581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48D89178-D9BB-4CC8-81A2-2B83FE75BABF}"/>
              </a:ext>
            </a:extLst>
          </p:cNvPr>
          <p:cNvSpPr txBox="1"/>
          <p:nvPr/>
        </p:nvSpPr>
        <p:spPr>
          <a:xfrm>
            <a:off x="2117959" y="3152000"/>
            <a:ext cx="174382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鼠标右键点击选项，打开华中区文件夹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D66F4364-4455-4A29-B908-29BD816B6D93}"/>
              </a:ext>
            </a:extLst>
          </p:cNvPr>
          <p:cNvSpPr txBox="1"/>
          <p:nvPr/>
        </p:nvSpPr>
        <p:spPr>
          <a:xfrm>
            <a:off x="4790138" y="3152000"/>
            <a:ext cx="174382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鼠标右键点击选项，打开客户</a:t>
            </a:r>
            <a:r>
              <a:rPr lang="en-US" altLang="zh-CN" sz="1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r>
              <a:rPr lang="zh-CN" altLang="en-US" sz="1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文件夹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24134D1B-BC1B-4D2A-8A09-D7CE22810D6C}"/>
              </a:ext>
            </a:extLst>
          </p:cNvPr>
          <p:cNvSpPr txBox="1"/>
          <p:nvPr/>
        </p:nvSpPr>
        <p:spPr>
          <a:xfrm>
            <a:off x="7675381" y="3152000"/>
            <a:ext cx="174382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鼠标右键点击选项，打开协议文件夹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84B59B84-54F5-4354-B070-C4AA065B2B8E}"/>
              </a:ext>
            </a:extLst>
          </p:cNvPr>
          <p:cNvSpPr txBox="1"/>
          <p:nvPr/>
        </p:nvSpPr>
        <p:spPr>
          <a:xfrm>
            <a:off x="2117959" y="4737048"/>
            <a:ext cx="364106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鼠标左键双击选项，使用系统默认程序打开文件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9D826BFC-C7BB-46CB-A354-59C162320C19}"/>
              </a:ext>
            </a:extLst>
          </p:cNvPr>
          <p:cNvSpPr txBox="1"/>
          <p:nvPr/>
        </p:nvSpPr>
        <p:spPr>
          <a:xfrm>
            <a:off x="421435" y="1705449"/>
            <a:ext cx="1107996" cy="317009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6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操作介绍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081521AC-21A1-441E-88F1-8C64254AA847}"/>
              </a:ext>
            </a:extLst>
          </p:cNvPr>
          <p:cNvSpPr txBox="1"/>
          <p:nvPr/>
        </p:nvSpPr>
        <p:spPr>
          <a:xfrm>
            <a:off x="2117959" y="5132909"/>
            <a:ext cx="364106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鼠标右键点击选项，打开对应文件所在文件夹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919A61EB-AFFF-4E28-83A6-B0F54CA2AC06}"/>
              </a:ext>
            </a:extLst>
          </p:cNvPr>
          <p:cNvSpPr txBox="1"/>
          <p:nvPr/>
        </p:nvSpPr>
        <p:spPr>
          <a:xfrm>
            <a:off x="6432980" y="4743373"/>
            <a:ext cx="364106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鼠标左键双击选项，使用系统默认程序打开文件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3B383632-F1DE-4D1A-B8E6-FC2DF700ACF3}"/>
              </a:ext>
            </a:extLst>
          </p:cNvPr>
          <p:cNvSpPr txBox="1"/>
          <p:nvPr/>
        </p:nvSpPr>
        <p:spPr>
          <a:xfrm>
            <a:off x="6432980" y="5139234"/>
            <a:ext cx="364106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鼠标右键点击选项，打开对应文件所在文件夹</a:t>
            </a:r>
          </a:p>
        </p:txBody>
      </p:sp>
    </p:spTree>
    <p:extLst>
      <p:ext uri="{BB962C8B-B14F-4D97-AF65-F5344CB8AC3E}">
        <p14:creationId xmlns:p14="http://schemas.microsoft.com/office/powerpoint/2010/main" val="7265835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1C5BD5EE-C427-453A-9FB7-5994389DA4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9762" y="528637"/>
            <a:ext cx="8372475" cy="58007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84B59B84-54F5-4354-B070-C4AA065B2B8E}"/>
              </a:ext>
            </a:extLst>
          </p:cNvPr>
          <p:cNvSpPr txBox="1"/>
          <p:nvPr/>
        </p:nvSpPr>
        <p:spPr>
          <a:xfrm>
            <a:off x="5402697" y="1164768"/>
            <a:ext cx="364106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设置界面中的目录</a:t>
            </a:r>
            <a:r>
              <a:rPr lang="en-US" altLang="zh-CN" sz="1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路径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9D826BFC-C7BB-46CB-A354-59C162320C19}"/>
              </a:ext>
            </a:extLst>
          </p:cNvPr>
          <p:cNvSpPr txBox="1"/>
          <p:nvPr/>
        </p:nvSpPr>
        <p:spPr>
          <a:xfrm>
            <a:off x="421435" y="1705449"/>
            <a:ext cx="1107996" cy="317009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6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目录设置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AAFE43C1-CE40-4613-87DD-7C0F1C20E90C}"/>
              </a:ext>
            </a:extLst>
          </p:cNvPr>
          <p:cNvSpPr txBox="1"/>
          <p:nvPr/>
        </p:nvSpPr>
        <p:spPr>
          <a:xfrm>
            <a:off x="5402697" y="1414279"/>
            <a:ext cx="364106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设置界面中的目录</a:t>
            </a:r>
            <a:r>
              <a:rPr lang="en-US" altLang="zh-CN" sz="1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路径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9640F5C4-4D88-4AD0-A724-8C216FF4F987}"/>
              </a:ext>
            </a:extLst>
          </p:cNvPr>
          <p:cNvSpPr txBox="1"/>
          <p:nvPr/>
        </p:nvSpPr>
        <p:spPr>
          <a:xfrm>
            <a:off x="2086253" y="3733320"/>
            <a:ext cx="7874494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4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注意：路径一定要以‘</a:t>
            </a:r>
            <a:r>
              <a:rPr lang="en-US" altLang="zh-CN" sz="4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\</a:t>
            </a:r>
            <a:r>
              <a:rPr lang="zh-CN" altLang="en-US" sz="4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’结尾！</a:t>
            </a:r>
          </a:p>
        </p:txBody>
      </p:sp>
      <p:cxnSp>
        <p:nvCxnSpPr>
          <p:cNvPr id="5" name="直接箭头连接符 4">
            <a:extLst>
              <a:ext uri="{FF2B5EF4-FFF2-40B4-BE49-F238E27FC236}">
                <a16:creationId xmlns:a16="http://schemas.microsoft.com/office/drawing/2014/main" id="{7954CA36-D1D3-4E75-8152-F6758F743F71}"/>
              </a:ext>
            </a:extLst>
          </p:cNvPr>
          <p:cNvCxnSpPr/>
          <p:nvPr/>
        </p:nvCxnSpPr>
        <p:spPr>
          <a:xfrm flipH="1" flipV="1">
            <a:off x="5193437" y="1691278"/>
            <a:ext cx="426128" cy="204204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54530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283</Words>
  <Application>Microsoft Office PowerPoint</Application>
  <PresentationFormat>宽屏</PresentationFormat>
  <Paragraphs>38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9" baseType="lpstr">
      <vt:lpstr>等线</vt:lpstr>
      <vt:lpstr>等线 Light</vt:lpstr>
      <vt:lpstr>微软雅黑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李 顿</dc:creator>
  <cp:lastModifiedBy>李 顿</cp:lastModifiedBy>
  <cp:revision>18</cp:revision>
  <dcterms:created xsi:type="dcterms:W3CDTF">2021-04-22T15:02:00Z</dcterms:created>
  <dcterms:modified xsi:type="dcterms:W3CDTF">2021-04-22T15:24:45Z</dcterms:modified>
</cp:coreProperties>
</file>